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1287" autoAdjust="0"/>
  </p:normalViewPr>
  <p:slideViewPr>
    <p:cSldViewPr>
      <p:cViewPr>
        <p:scale>
          <a:sx n="100" d="100"/>
          <a:sy n="100" d="100"/>
        </p:scale>
        <p:origin x="1560" y="-72"/>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wird die Fundamentalmatrix über den jetzt normierten Acht Punkte Algorithmus bestimmt</a:t>
            </a:r>
          </a:p>
          <a:p>
            <a:pPr marL="171450" lvl="0" indent="-171450">
              <a:buFont typeface="Arial" panose="020B0604020202020204" pitchFamily="34" charset="0"/>
              <a:buChar char="•"/>
            </a:pPr>
            <a:r>
              <a:rPr lang="de-DE" dirty="0">
                <a:ea typeface="ＭＳ Ｐゴシック" pitchFamily="34" charset="-128"/>
              </a:rPr>
              <a:t>Die Fundamentalmatrix wird darauf überprüft ob sie ihre Bedinungen erfllt (Rang 2 und singulär) ist dies nicht der Fall so müssen die Bedinugngne erzwungen werden (mehr dazu später)</a:t>
            </a:r>
          </a:p>
          <a:p>
            <a:pPr marL="171450" lvl="0" indent="-171450">
              <a:buFont typeface="Arial" panose="020B0604020202020204" pitchFamily="34" charset="0"/>
              <a:buChar char="•"/>
            </a:pPr>
            <a:r>
              <a:rPr lang="de-DE" dirty="0">
                <a:ea typeface="ＭＳ Ｐゴシック" pitchFamily="34" charset="-128"/>
              </a:rPr>
              <a:t>Aus der Fundamentalmatrix wird die essentielle Matrix abgeleitet (auch hier müssen die bedingungen überprüft werden), danach können wie im synthetischen Beispiel die extrinssichen Kameraparameter bestimmt werden.</a:t>
            </a:r>
          </a:p>
          <a:p>
            <a:pPr marL="171450" lvl="0" indent="-171450">
              <a:buFont typeface="Arial" panose="020B0604020202020204" pitchFamily="34" charset="0"/>
              <a:buChar char="•"/>
            </a:pPr>
            <a:r>
              <a:rPr lang="de-DE" dirty="0">
                <a:ea typeface="ＭＳ Ｐゴシック" pitchFamily="34" charset="-128"/>
              </a:rPr>
              <a:t>Zuletzt folgt eine Triangulierung der Szenenpunkte auf welches ich gleich noch zu sprechen komme.</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Somit sind ist der Arbeitsprozess der Algorithmen erklärt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a:p>
            <a:pPr marL="628650" lvl="1" indent="-171450">
              <a:buFont typeface="Arial" panose="020B0604020202020204" pitchFamily="34" charset="0"/>
              <a:buChar char="•"/>
            </a:pPr>
            <a:r>
              <a:rPr lang="de-DE" dirty="0">
                <a:ea typeface="ＭＳ Ｐゴシック" pitchFamily="34" charset="-128"/>
              </a:rPr>
              <a:t>Sind Epipole im unendlichen so sind sie parallel zueinander ausgerichtet wie im Bild zu sehen ist</a:t>
            </a:r>
          </a:p>
          <a:p>
            <a:pPr marL="628650" lvl="1" indent="-171450">
              <a:buFont typeface="Arial" panose="020B0604020202020204" pitchFamily="34" charset="0"/>
              <a:buChar char="•"/>
            </a:pPr>
            <a:r>
              <a:rPr lang="de-DE" dirty="0">
                <a:ea typeface="ＭＳ Ｐゴシック" pitchFamily="34" charset="-128"/>
              </a:rPr>
              <a:t>Die parallelen Scanlinien beider Bilder werden so zueinander ausgerichtet, dass einheitliche Scanlinien über beide Bilder entstehen, welche für die weitere Korrespondenzanalyse von Vorteil ist, da die Suche auf eine eindimensionale Suche beschränkt ist.</a:t>
            </a:r>
          </a:p>
          <a:p>
            <a:pPr marL="1085850" lvl="2" indent="-171450">
              <a:buFont typeface="Arial" panose="020B0604020202020204" pitchFamily="34" charset="0"/>
              <a:buChar char="•"/>
            </a:pPr>
            <a:r>
              <a:rPr lang="de-DE" dirty="0">
                <a:ea typeface="ＭＳ Ｐゴシック" pitchFamily="34" charset="-128"/>
              </a:rPr>
              <a:t>Korrespondierender Punkt wird nur noch entlang einer Epipolarlinie gesucht</a:t>
            </a:r>
          </a:p>
          <a:p>
            <a:pPr marL="171450" lvl="0" indent="-171450">
              <a:buFont typeface="Arial" panose="020B0604020202020204" pitchFamily="34" charset="0"/>
              <a:buChar char="•"/>
            </a:pPr>
            <a:r>
              <a:rPr lang="de-DE" dirty="0">
                <a:ea typeface="ＭＳ Ｐゴシック" pitchFamily="34" charset="-128"/>
              </a:rPr>
              <a:t>Die Rektifizierung ermöglicht eine effiziente Analyse von Punktekorrespondenzen ganzer Bilder mit geringstem Rechenaufwand</a:t>
            </a:r>
          </a:p>
          <a:p>
            <a:pPr marL="171450" lvl="0" indent="-171450">
              <a:buFont typeface="Arial" panose="020B0604020202020204" pitchFamily="34" charset="0"/>
              <a:buChar char="•"/>
            </a:pPr>
            <a:r>
              <a:rPr lang="de-DE" dirty="0">
                <a:ea typeface="ＭＳ Ｐゴシック" pitchFamily="34" charset="-128"/>
              </a:rPr>
              <a:t>Jedoch verlangen die meisten Rektifizierungsansätze als Vorraussetzung dass das verwendete Stereobildpaar die selbe Auflösung besitzt.</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Dementsprechend wurde ein Algorithmus nach Loop &amp; Zhang implementiert, welcher die Nutzung von unterschiedlichen Kamerauflösungen nicht von vorn hinein ausschließt</a:t>
            </a:r>
          </a:p>
          <a:p>
            <a:pPr marL="628650" lvl="1" indent="-171450">
              <a:buFont typeface="Arial" panose="020B0604020202020204" pitchFamily="34" charset="0"/>
              <a:buChar char="•"/>
            </a:pPr>
            <a:r>
              <a:rPr lang="de-DE" dirty="0">
                <a:ea typeface="ＭＳ Ｐゴシック" pitchFamily="34" charset="-128"/>
              </a:rPr>
              <a:t>Anhand dessen wurde getestet, welche Auswirkungen unterschiedlich aufgelöste Bilder auf eine Rektifizierung haben.</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________________________________________________________________</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NÄCHSTES BILD EINBLENDEN (Arbeitsprozess)</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Der konventionelle Rektifizierungsalgorithmus verfährt wie folgt</a:t>
            </a:r>
          </a:p>
          <a:p>
            <a:pPr marL="628650" lvl="1" indent="-171450">
              <a:buFont typeface="Arial" panose="020B0604020202020204" pitchFamily="34" charset="0"/>
              <a:buChar char="•"/>
            </a:pPr>
            <a:r>
              <a:rPr lang="de-DE" dirty="0">
                <a:ea typeface="ＭＳ Ｐゴシック" pitchFamily="34" charset="-128"/>
              </a:rPr>
              <a:t>Es werden zwei Bilder gleicher Auflösung aufgenommen</a:t>
            </a:r>
          </a:p>
          <a:p>
            <a:pPr marL="628650" lvl="1" indent="-171450">
              <a:buFont typeface="Arial" panose="020B0604020202020204" pitchFamily="34" charset="0"/>
              <a:buChar char="•"/>
            </a:pPr>
            <a:r>
              <a:rPr lang="de-DE" dirty="0">
                <a:ea typeface="ＭＳ Ｐゴシック" pitchFamily="34" charset="-128"/>
              </a:rPr>
              <a:t>Es werden n&lt;= 8 korrespondierende Punkte im vorhinein gesucht</a:t>
            </a:r>
          </a:p>
          <a:p>
            <a:pPr marL="628650" lvl="1" indent="-171450">
              <a:buFont typeface="Arial" panose="020B0604020202020204" pitchFamily="34" charset="0"/>
              <a:buChar char="•"/>
            </a:pPr>
            <a:r>
              <a:rPr lang="de-DE" dirty="0">
                <a:ea typeface="ＭＳ Ｐゴシック" pitchFamily="34" charset="-128"/>
              </a:rPr>
              <a:t>Mit Hilfe von normierten Bildkoordinten wird eine Fundamentalmatrix bestimmt</a:t>
            </a:r>
          </a:p>
          <a:p>
            <a:pPr marL="628650" lvl="1" indent="-171450">
              <a:buFont typeface="Arial" panose="020B0604020202020204" pitchFamily="34" charset="0"/>
              <a:buChar char="•"/>
            </a:pPr>
            <a:r>
              <a:rPr lang="de-DE" dirty="0">
                <a:ea typeface="ＭＳ Ｐゴシック" pitchFamily="34" charset="-128"/>
              </a:rPr>
              <a:t>Mit Hilfe der Fundamentalmatrix wird eine Rektifizierung der Bilder vorgenommen</a:t>
            </a:r>
          </a:p>
          <a:p>
            <a:pPr marL="628650" lvl="1" indent="-171450">
              <a:buFont typeface="Arial" panose="020B0604020202020204" pitchFamily="34" charset="0"/>
              <a:buChar char="•"/>
            </a:pPr>
            <a:r>
              <a:rPr lang="de-DE" dirty="0">
                <a:ea typeface="ＭＳ Ｐゴシック" pitchFamily="34" charset="-128"/>
              </a:rPr>
              <a:t>Anhand der rektifizierten Bilder wird eine Korrespondenzanalyse aller Bildpunkte durchgeführt</a:t>
            </a:r>
          </a:p>
          <a:p>
            <a:pPr marL="628650" lvl="1" indent="-171450">
              <a:buFont typeface="Arial" panose="020B0604020202020204" pitchFamily="34" charset="0"/>
              <a:buChar char="•"/>
            </a:pPr>
            <a:r>
              <a:rPr lang="de-DE" dirty="0">
                <a:ea typeface="ＭＳ Ｐゴシック" pitchFamily="34" charset="-128"/>
              </a:rPr>
              <a:t>Mit den Korrespondierenden Punkten kann dann wie gewohnt eine Triangulation gemacht werden oder wenn es schnell gehen muss kann eine Tiefenkarte (wie im Bild zu sehen ) erstellt werden, welche einen ersten Eindruck der Tiefe der Szene bietet.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Nach der Rektizierung ist zwischen zwei korrespondierenden Punkten ein horizontaler Versatz zu verzeichnen, welcher durch die unterschiedlichen Perspektiven der Bilder entsteht.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Versatz entsteht durch den Abstand der beiden Kameras zueinander.</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Versatz zwischen den beiden korrespondierenden Punkte wird als Disparitat bezeichnet und ist ein Ma fur die Tiefe der Punkte in der Szene</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Punkten mit einer kleinen Disparitat ein dunkler Wert und Punkten mit einer groen Disparitat ein heller Wert zugeordnet</a:t>
            </a:r>
            <a:endParaRPr lang="de-DE" dirty="0">
              <a:ea typeface="ＭＳ Ｐゴシック" pitchFamily="34" charset="-128"/>
            </a:endParaRPr>
          </a:p>
          <a:p>
            <a:pPr marL="457200" lvl="1"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 viel zum Ablauf des gesammten Algorithmus, in der Thesis wurde sich nur mit der Frage auseiandner gesetzt ob eine Rektifizierung zweier Bilder unterschiedlicher Auflösungen möglich ist</a:t>
            </a:r>
          </a:p>
          <a:p>
            <a:pPr marL="0" lvl="0" indent="0">
              <a:buFont typeface="Arial" panose="020B0604020202020204" pitchFamily="34" charset="0"/>
              <a:buNone/>
            </a:pPr>
            <a:r>
              <a:rPr lang="de-DE" dirty="0">
                <a:ea typeface="ＭＳ Ｐゴシック" pitchFamily="34" charset="-128"/>
              </a:rPr>
              <a:t>(NÄCHSTES BILD)</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Der Algorithmus wurde zunächst mit gleichen Auflösugnen getestet um zu überprüfen ob er funktioniert </a:t>
            </a:r>
          </a:p>
          <a:p>
            <a:pPr marL="0" lvl="0" indent="0">
              <a:buFont typeface="Arial" panose="020B0604020202020204" pitchFamily="34" charset="0"/>
              <a:buNone/>
            </a:pPr>
            <a:r>
              <a:rPr lang="de-DE" dirty="0">
                <a:ea typeface="ＭＳ Ｐゴシック" pitchFamily="34" charset="-128"/>
              </a:rPr>
              <a:t>	Bis jetzt wurde er nur mit dem synthetischen Beispiel Funktionsfähig implementiert</a:t>
            </a:r>
          </a:p>
          <a:p>
            <a:pPr marL="0" lvl="0" indent="0">
              <a:buFont typeface="Arial" panose="020B0604020202020204" pitchFamily="34" charset="0"/>
              <a:buNone/>
            </a:pPr>
            <a:r>
              <a:rPr lang="de-DE" dirty="0">
                <a:ea typeface="ＭＳ Ｐゴシック" pitchFamily="34" charset="-128"/>
              </a:rPr>
              <a:t>Woe man sieht sind die Bilder des Quaders so rektifiziert, dass die Epipolarlinien </a:t>
            </a:r>
          </a:p>
          <a:p>
            <a:pPr marL="0" lvl="0" indent="0">
              <a:buFont typeface="Arial" panose="020B0604020202020204" pitchFamily="34" charset="0"/>
              <a:buNone/>
            </a:pPr>
            <a:r>
              <a:rPr lang="de-DE" dirty="0">
                <a:ea typeface="ＭＳ Ｐゴシック" pitchFamily="34" charset="-128"/>
                <a:sym typeface="Wingdings" panose="05000000000000000000" pitchFamily="2" charset="2"/>
              </a:rPr>
              <a:t> Danach wurde er auf Bilder untershciedlicher Auflösung angewandt</a:t>
            </a: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Bilder 1:</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Auflösungen sind proportional verändert worden, Sprich grün ist die um den Faktor 0.5 vergrößert worden in x und y richtung, sprich rot ist nur noch halb so groß wie grün</a:t>
            </a:r>
          </a:p>
          <a:p>
            <a:pPr marL="171450" indent="-171450">
              <a:buFont typeface="Arial" panose="020B0604020202020204" pitchFamily="34" charset="0"/>
              <a:buChar char="•"/>
            </a:pPr>
            <a:r>
              <a:rPr lang="de-DE" dirty="0">
                <a:ea typeface="ＭＳ Ｐゴシック" pitchFamily="34" charset="-128"/>
              </a:rPr>
              <a:t>Die Seitenverhältnisse stimmen beim verzerrten Bild noch überein</a:t>
            </a:r>
          </a:p>
          <a:p>
            <a:pPr marL="171450" indent="-171450">
              <a:buFont typeface="Arial" panose="020B0604020202020204" pitchFamily="34" charset="0"/>
              <a:buChar char="•"/>
            </a:pPr>
            <a:r>
              <a:rPr lang="de-DE" dirty="0">
                <a:ea typeface="ＭＳ Ｐゴシック" pitchFamily="34" charset="-128"/>
              </a:rPr>
              <a:t>Die Transformationen der Rektifizierung können unterschiedliche Auflösungen ausgleichen und es ist folglich möglich eine Tiefenkarte zu erstellen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Bilder scheinen richtig rektiziert worden zu sein. Dies wurde noch mit weiteren Vielfachen der Kameramatrix K ausprobiert. Fur alle getesteten Falle ergab sich dasselbe Ergebnis</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Transformationen wahrend der Rektizierung konnen unterschiedliche Auosungen ausgleichen und es ist folglich moglich eine Tiefenkarte zu erstellen um die 3D Szene zu rekonstruieren</a:t>
            </a:r>
          </a:p>
          <a:p>
            <a:pPr marL="628650" lvl="1" indent="-171450">
              <a:buFont typeface="Arial" panose="020B0604020202020204" pitchFamily="34" charset="0"/>
              <a:buChar char="•"/>
            </a:pPr>
            <a:r>
              <a:rPr lang="de-DE" b="0" i="0" u="none" strike="noStrike" kern="1200" baseline="0" dirty="0">
                <a:solidFill>
                  <a:schemeClr val="tx1"/>
                </a:solidFill>
                <a:latin typeface="Arial" charset="0"/>
                <a:ea typeface="ＭＳ Ｐゴシック" pitchFamily="-112" charset="-128"/>
                <a:cs typeface="+mn-cs"/>
              </a:rPr>
              <a:t>Allerdings erstmal nur mit proportional gleich veränderten Auflösugnen (vielfache voneinander)</a:t>
            </a: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Bilder 2:</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horizontale Kantenlange des roten Quaders ist im Verhaltnis kurzer als ihre vertikale Kantenlange.</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Wie zu sehen ist, bleibt das ungleiche veranderte Seitenverhaltnis des roten Quaders nach der Rektizierung erhalten, weshalb der rote Quader schmaler ist als der grune.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r>
              <a:rPr lang="de-DE" sz="1200" b="0" i="0" u="none" strike="noStrike" kern="1200" baseline="0" dirty="0">
                <a:solidFill>
                  <a:schemeClr val="tx1"/>
                </a:solidFill>
                <a:latin typeface="Arial" charset="0"/>
                <a:ea typeface="ＭＳ Ｐゴシック" pitchFamily="-112" charset="-128"/>
                <a:cs typeface="+mn-cs"/>
              </a:rPr>
              <a:t>FAZIT:</a:t>
            </a:r>
          </a:p>
          <a:p>
            <a:r>
              <a:rPr lang="de-DE" sz="1200" b="0" i="0" u="none" strike="noStrike" kern="1200" baseline="0" dirty="0">
                <a:solidFill>
                  <a:schemeClr val="tx1"/>
                </a:solidFill>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meisten Kameras arbeiten mit quadratischen Pixel. Stereoskopische Aufnahmen mit unterschiedlichen Auosungen solcher Kameras konnen mit dem implementierten Algorithmus rekonstruiert werden. Fur Aufnahmen von rechteckigen Pixel mit unterschiedlichen Proportionen konnte eine Funktion entwickelt werden, welche die unterschiedlichen Pixelproportionen anhand spezieller Bildpunkte erkennt und die Bilder in ein Koordinatensystem mit gleichen Pixelproportionen transformiert. Auf die transformierten Bilder konnte der implementierte Algorithmus angewandt werden und somit aus stereoskopischen Bildern unterschiedlicher Auosung mit unterschiedlichen Pixelproportionen eine Szene rekonstruiert werden.</a:t>
            </a: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gezogen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6.emf"/><Relationship Id="rId11" Type="http://schemas.openxmlformats.org/officeDocument/2006/relationships/image" Target="../media/image81.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s/_rels/slide3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3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4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9BE0497-4C1A-4F57-9821-B30D46226960}"/>
              </a:ext>
            </a:extLst>
          </p:cNvPr>
          <p:cNvPicPr>
            <a:picLocks noChangeAspect="1"/>
          </p:cNvPicPr>
          <p:nvPr/>
        </p:nvPicPr>
        <p:blipFill rotWithShape="1">
          <a:blip r:embed="rId5"/>
          <a:srcRect t="5197"/>
          <a:stretch/>
        </p:blipFill>
        <p:spPr>
          <a:xfrm>
            <a:off x="88959" y="1054029"/>
            <a:ext cx="8966082" cy="4775994"/>
          </a:xfrm>
          <a:prstGeom prst="rect">
            <a:avLst/>
          </a:prstGeom>
        </p:spPr>
      </p:pic>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6"/>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7"/>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Content Placeholder 2">
            <a:extLst>
              <a:ext uri="{FF2B5EF4-FFF2-40B4-BE49-F238E27FC236}">
                <a16:creationId xmlns:a16="http://schemas.microsoft.com/office/drawing/2014/main" id="{6C4B571C-F7A0-4297-A9F6-9E18EFD78843}"/>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Einzelkamerakalibrierung mithilfe eines im Verlauf der Thesis entstandnenen Algorithmus zur Punktesortierung in Schachbrettmustern</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99124" y="2176463"/>
            <a:ext cx="8745751" cy="2889600"/>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5110</Words>
  <Application>Microsoft Office PowerPoint</Application>
  <PresentationFormat>On-screen Show (4:3)</PresentationFormat>
  <Paragraphs>641</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Rektifizierungsansatz</vt:lpstr>
      <vt:lpstr>PowerPoint Presentation</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536</cp:revision>
  <dcterms:created xsi:type="dcterms:W3CDTF">2010-09-08T11:07:37Z</dcterms:created>
  <dcterms:modified xsi:type="dcterms:W3CDTF">2018-06-28T20:58:17Z</dcterms:modified>
</cp:coreProperties>
</file>